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1" r:id="rId13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6" r:id="rId24"/>
    <p:sldId id="267" r:id="rId25"/>
  </p:sldIdLst>
  <p:sldSz cx="11430000" cy="7620000"/>
  <p:notesSz cx="7620000" cy="11430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9" userDrawn="1">
          <p15:clr>
            <a:srgbClr val="A4A3A4"/>
          </p15:clr>
        </p15:guide>
        <p15:guide id="1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1" snapToObjects="1">
      <p:cViewPr varScale="1">
        <p:scale>
          <a:sx n="64" d="100"/>
          <a:sy n="64" d="100"/>
        </p:scale>
        <p:origin x="-1392" y="-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viewProps" Target="viewProps.xml"></Relationship><Relationship Id="rId27" Type="http://schemas.openxmlformats.org/officeDocument/2006/relationships/presProps" Target="presProps.xml"></Relationship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Relationship Id="rId10" Type="http://schemas.openxmlformats.org/officeDocument/2006/relationships/image" Target="../media/image223.png"/><Relationship Id="rId11" Type="http://schemas.openxmlformats.org/officeDocument/2006/relationships/image" Target="../media/image224.png"/><Relationship Id="rId12" Type="http://schemas.openxmlformats.org/officeDocument/2006/relationships/image" Target="../media/image225.png"/><Relationship Id="rId13" Type="http://schemas.openxmlformats.org/officeDocument/2006/relationships/image" Target="../media/image226.png"/><Relationship Id="rId14" Type="http://schemas.openxmlformats.org/officeDocument/2006/relationships/image" Target="../media/image227.png"/><Relationship Id="rId15" Type="http://schemas.openxmlformats.org/officeDocument/2006/relationships/image" Target="../media/image228.png"/><Relationship Id="rId16" Type="http://schemas.openxmlformats.org/officeDocument/2006/relationships/image" Target="../media/image229.png"/><Relationship Id="rId17" Type="http://schemas.openxmlformats.org/officeDocument/2006/relationships/image" Target="../media/image230.png"/><Relationship Id="rId18" Type="http://schemas.openxmlformats.org/officeDocument/2006/relationships/image" Target="../media/image231.png"/><Relationship Id="rId19" Type="http://schemas.openxmlformats.org/officeDocument/2006/relationships/image" Target="../media/image232.png"/><Relationship Id="rId20" Type="http://schemas.openxmlformats.org/officeDocument/2006/relationships/image" Target="../media/image233.png"/><Relationship Id="rId21" Type="http://schemas.openxmlformats.org/officeDocument/2006/relationships/image" Target="../media/image23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Relationship Id="rId10" Type="http://schemas.openxmlformats.org/officeDocument/2006/relationships/image" Target="../media/image243.png"/><Relationship Id="rId11" Type="http://schemas.openxmlformats.org/officeDocument/2006/relationships/image" Target="../media/image244.png"/><Relationship Id="rId12" Type="http://schemas.openxmlformats.org/officeDocument/2006/relationships/image" Target="../media/image245.png"/><Relationship Id="rId13" Type="http://schemas.openxmlformats.org/officeDocument/2006/relationships/image" Target="../media/image246.png"/><Relationship Id="rId14" Type="http://schemas.openxmlformats.org/officeDocument/2006/relationships/image" Target="../media/image247.png"/><Relationship Id="rId15" Type="http://schemas.openxmlformats.org/officeDocument/2006/relationships/image" Target="../media/image248.png"/><Relationship Id="rId16" Type="http://schemas.openxmlformats.org/officeDocument/2006/relationships/image" Target="../media/image249.png"/><Relationship Id="rId17" Type="http://schemas.openxmlformats.org/officeDocument/2006/relationships/image" Target="../media/image250.png"/><Relationship Id="rId18" Type="http://schemas.openxmlformats.org/officeDocument/2006/relationships/image" Target="../media/image251.png"/><Relationship Id="rId19" Type="http://schemas.openxmlformats.org/officeDocument/2006/relationships/image" Target="../media/image252.png"/><Relationship Id="rId20" Type="http://schemas.openxmlformats.org/officeDocument/2006/relationships/image" Target="../media/image253.png"/><Relationship Id="rId21" Type="http://schemas.openxmlformats.org/officeDocument/2006/relationships/image" Target="../media/image25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9" Type="http://schemas.openxmlformats.org/officeDocument/2006/relationships/image" Target="../media/image47.png"/><Relationship Id="rId20" Type="http://schemas.openxmlformats.org/officeDocument/2006/relationships/image" Target="../media/image48.png"/><Relationship Id="rId21" Type="http://schemas.openxmlformats.org/officeDocument/2006/relationships/image" Target="../media/image4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20" Type="http://schemas.openxmlformats.org/officeDocument/2006/relationships/image" Target="../media/image68.png"/><Relationship Id="rId21" Type="http://schemas.openxmlformats.org/officeDocument/2006/relationships/image" Target="../media/image6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2.png"/><Relationship Id="rId15" Type="http://schemas.openxmlformats.org/officeDocument/2006/relationships/image" Target="../media/image83.png"/><Relationship Id="rId16" Type="http://schemas.openxmlformats.org/officeDocument/2006/relationships/image" Target="../media/image84.png"/><Relationship Id="rId17" Type="http://schemas.openxmlformats.org/officeDocument/2006/relationships/image" Target="../media/image85.png"/><Relationship Id="rId18" Type="http://schemas.openxmlformats.org/officeDocument/2006/relationships/image" Target="../media/image86.png"/><Relationship Id="rId19" Type="http://schemas.openxmlformats.org/officeDocument/2006/relationships/image" Target="../media/image87.png"/><Relationship Id="rId20" Type="http://schemas.openxmlformats.org/officeDocument/2006/relationships/image" Target="../media/image88.png"/><Relationship Id="rId21" Type="http://schemas.openxmlformats.org/officeDocument/2006/relationships/image" Target="../media/image89.png"/><Relationship Id="rId22" Type="http://schemas.openxmlformats.org/officeDocument/2006/relationships/image" Target="../media/image9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Relationship Id="rId14" Type="http://schemas.openxmlformats.org/officeDocument/2006/relationships/image" Target="../media/image103.png"/><Relationship Id="rId15" Type="http://schemas.openxmlformats.org/officeDocument/2006/relationships/image" Target="../media/image104.png"/><Relationship Id="rId16" Type="http://schemas.openxmlformats.org/officeDocument/2006/relationships/image" Target="../media/image105.png"/><Relationship Id="rId17" Type="http://schemas.openxmlformats.org/officeDocument/2006/relationships/image" Target="../media/image106.png"/><Relationship Id="rId18" Type="http://schemas.openxmlformats.org/officeDocument/2006/relationships/image" Target="../media/image107.png"/><Relationship Id="rId19" Type="http://schemas.openxmlformats.org/officeDocument/2006/relationships/image" Target="../media/image108.png"/><Relationship Id="rId20" Type="http://schemas.openxmlformats.org/officeDocument/2006/relationships/image" Target="../media/image109.png"/><Relationship Id="rId21" Type="http://schemas.openxmlformats.org/officeDocument/2006/relationships/image" Target="../media/image110.png"/><Relationship Id="rId22" Type="http://schemas.openxmlformats.org/officeDocument/2006/relationships/image" Target="../media/image11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Relationship Id="rId14" Type="http://schemas.openxmlformats.org/officeDocument/2006/relationships/image" Target="../media/image124.png"/><Relationship Id="rId15" Type="http://schemas.openxmlformats.org/officeDocument/2006/relationships/image" Target="../media/image125.png"/><Relationship Id="rId16" Type="http://schemas.openxmlformats.org/officeDocument/2006/relationships/image" Target="../media/image126.png"/><Relationship Id="rId17" Type="http://schemas.openxmlformats.org/officeDocument/2006/relationships/image" Target="../media/image127.png"/><Relationship Id="rId18" Type="http://schemas.openxmlformats.org/officeDocument/2006/relationships/image" Target="../media/image128.png"/><Relationship Id="rId19" Type="http://schemas.openxmlformats.org/officeDocument/2006/relationships/image" Target="../media/image129.png"/><Relationship Id="rId20" Type="http://schemas.openxmlformats.org/officeDocument/2006/relationships/image" Target="../media/image130.png"/><Relationship Id="rId21" Type="http://schemas.openxmlformats.org/officeDocument/2006/relationships/image" Target="../media/image131.png"/><Relationship Id="rId22" Type="http://schemas.openxmlformats.org/officeDocument/2006/relationships/image" Target="../media/image132.png"/><Relationship Id="rId23" Type="http://schemas.openxmlformats.org/officeDocument/2006/relationships/image" Target="../media/image13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Relationship Id="rId14" Type="http://schemas.openxmlformats.org/officeDocument/2006/relationships/image" Target="../media/image146.png"/><Relationship Id="rId15" Type="http://schemas.openxmlformats.org/officeDocument/2006/relationships/image" Target="../media/image147.png"/><Relationship Id="rId16" Type="http://schemas.openxmlformats.org/officeDocument/2006/relationships/image" Target="../media/image148.png"/><Relationship Id="rId17" Type="http://schemas.openxmlformats.org/officeDocument/2006/relationships/image" Target="../media/image149.png"/><Relationship Id="rId18" Type="http://schemas.openxmlformats.org/officeDocument/2006/relationships/image" Target="../media/image150.png"/><Relationship Id="rId19" Type="http://schemas.openxmlformats.org/officeDocument/2006/relationships/image" Target="../media/image151.png"/><Relationship Id="rId20" Type="http://schemas.openxmlformats.org/officeDocument/2006/relationships/image" Target="../media/image152.png"/><Relationship Id="rId21" Type="http://schemas.openxmlformats.org/officeDocument/2006/relationships/image" Target="../media/image15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165.png"/><Relationship Id="rId14" Type="http://schemas.openxmlformats.org/officeDocument/2006/relationships/image" Target="../media/image166.png"/><Relationship Id="rId15" Type="http://schemas.openxmlformats.org/officeDocument/2006/relationships/image" Target="../media/image167.png"/><Relationship Id="rId16" Type="http://schemas.openxmlformats.org/officeDocument/2006/relationships/image" Target="../media/image168.png"/><Relationship Id="rId17" Type="http://schemas.openxmlformats.org/officeDocument/2006/relationships/image" Target="../media/image169.png"/><Relationship Id="rId18" Type="http://schemas.openxmlformats.org/officeDocument/2006/relationships/image" Target="../media/image170.png"/><Relationship Id="rId19" Type="http://schemas.openxmlformats.org/officeDocument/2006/relationships/image" Target="../media/image171.png"/><Relationship Id="rId20" Type="http://schemas.openxmlformats.org/officeDocument/2006/relationships/image" Target="../media/image172.png"/><Relationship Id="rId21" Type="http://schemas.openxmlformats.org/officeDocument/2006/relationships/image" Target="../media/image173.png"/><Relationship Id="rId22" Type="http://schemas.openxmlformats.org/officeDocument/2006/relationships/image" Target="../media/image17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Relationship Id="rId11" Type="http://schemas.openxmlformats.org/officeDocument/2006/relationships/image" Target="../media/image184.png"/><Relationship Id="rId12" Type="http://schemas.openxmlformats.org/officeDocument/2006/relationships/image" Target="../media/image185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Relationship Id="rId16" Type="http://schemas.openxmlformats.org/officeDocument/2006/relationships/image" Target="../media/image189.png"/><Relationship Id="rId17" Type="http://schemas.openxmlformats.org/officeDocument/2006/relationships/image" Target="../media/image190.png"/><Relationship Id="rId18" Type="http://schemas.openxmlformats.org/officeDocument/2006/relationships/image" Target="../media/image191.png"/><Relationship Id="rId19" Type="http://schemas.openxmlformats.org/officeDocument/2006/relationships/image" Target="../media/image192.png"/><Relationship Id="rId20" Type="http://schemas.openxmlformats.org/officeDocument/2006/relationships/image" Target="../media/image193.png"/><Relationship Id="rId21" Type="http://schemas.openxmlformats.org/officeDocument/2006/relationships/image" Target="../media/image19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0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1428571" cy="7619048"/>
            <a:chOff x="0" y="0"/>
            <a:chExt cx="11428571" cy="7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28571" cy="76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016" y="655146"/>
            <a:ext cx="9258873" cy="7079362"/>
            <a:chOff x="895016" y="655146"/>
            <a:chExt cx="9258873" cy="70793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5016" y="4478776"/>
              <a:ext cx="1772197" cy="3218733"/>
              <a:chOff x="895016" y="4478776"/>
              <a:chExt cx="1772197" cy="32187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5016" y="4478776"/>
                <a:ext cx="1772197" cy="32187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77699" y="5867841"/>
              <a:ext cx="3666922" cy="1863847"/>
              <a:chOff x="6477699" y="5867841"/>
              <a:chExt cx="3666922" cy="186384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77699" y="5867841"/>
                <a:ext cx="3666922" cy="18638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061755" y="2314555"/>
              <a:ext cx="673455" cy="819970"/>
              <a:chOff x="8061755" y="2314555"/>
              <a:chExt cx="673455" cy="8199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46226" y="1927302"/>
                <a:ext cx="1346911" cy="1639941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1755" y="2314555"/>
                <a:ext cx="673455" cy="8199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800302" y="655146"/>
              <a:ext cx="1115870" cy="1302264"/>
              <a:chOff x="8800302" y="655146"/>
              <a:chExt cx="1115870" cy="13022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77492" y="41679"/>
                <a:ext cx="2231739" cy="260452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00302" y="655146"/>
                <a:ext cx="1115870" cy="13022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83022" y="2604911"/>
              <a:ext cx="1027459" cy="1251217"/>
              <a:chOff x="1583022" y="2604911"/>
              <a:chExt cx="1027459" cy="125121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01633" y="2013985"/>
                <a:ext cx="2054918" cy="250243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83022" y="2604911"/>
                <a:ext cx="1027459" cy="125121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32275" y="891618"/>
            <a:ext cx="5164021" cy="5260748"/>
            <a:chOff x="3132275" y="891618"/>
            <a:chExt cx="5164021" cy="526074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0265" y="-1699033"/>
              <a:ext cx="10328042" cy="1052149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32275" y="891618"/>
              <a:ext cx="5164021" cy="52607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56240" y="710621"/>
            <a:ext cx="472453" cy="505474"/>
            <a:chOff x="5656240" y="710621"/>
            <a:chExt cx="472453" cy="50547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20013" y="501495"/>
              <a:ext cx="944906" cy="101094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56240" y="710621"/>
              <a:ext cx="472453" cy="5054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07124" y="5674830"/>
            <a:ext cx="1877115" cy="2152776"/>
            <a:chOff x="2307124" y="5674830"/>
            <a:chExt cx="1877115" cy="215277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0752" y="4597182"/>
              <a:ext cx="3754231" cy="4305551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07124" y="5674830"/>
              <a:ext cx="1877115" cy="21527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29528" y="6991642"/>
            <a:ext cx="9047619" cy="1257143"/>
            <a:chOff x="1229528" y="6991642"/>
            <a:chExt cx="9047619" cy="125714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29528" y="6991642"/>
              <a:ext cx="9043690" cy="1254812"/>
              <a:chOff x="1229528" y="6991642"/>
              <a:chExt cx="9043690" cy="125481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3389459" y="6301151"/>
                <a:ext cx="18087379" cy="2509624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29528" y="6991642"/>
                <a:ext cx="9043690" cy="125481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489617" y="7005751"/>
              <a:ext cx="1722842" cy="486601"/>
              <a:chOff x="2489617" y="7005751"/>
              <a:chExt cx="1722842" cy="48660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489617" y="7005751"/>
                <a:ext cx="1722842" cy="486601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462464" y="2963210"/>
            <a:ext cx="4379314" cy="121476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539271" y="4620021"/>
            <a:ext cx="2350030" cy="727139"/>
            <a:chOff x="4539271" y="4620021"/>
            <a:chExt cx="2350030" cy="72713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64256" y="4295605"/>
              <a:ext cx="4700060" cy="1454277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39271" y="4620021"/>
              <a:ext cx="2350030" cy="72713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760362" y="4650585"/>
            <a:ext cx="1670553" cy="69661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898849" y="4460268"/>
            <a:ext cx="945497" cy="781462"/>
            <a:chOff x="3898849" y="4460268"/>
            <a:chExt cx="945497" cy="78146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720000">
              <a:off x="3898849" y="4460268"/>
              <a:ext cx="945497" cy="781462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-1200000">
            <a:off x="3999217" y="4609502"/>
            <a:ext cx="556997" cy="62821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926306" y="7125981"/>
            <a:ext cx="1896253" cy="784476"/>
            <a:chOff x="5926306" y="7125981"/>
            <a:chExt cx="1896253" cy="78447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978180" y="6763915"/>
              <a:ext cx="3792506" cy="1568952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26306" y="7125981"/>
              <a:ext cx="1896253" cy="78447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312118" y="7125981"/>
            <a:ext cx="878509" cy="409336"/>
            <a:chOff x="5312118" y="7125981"/>
            <a:chExt cx="878509" cy="40933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872864" y="6962247"/>
              <a:ext cx="1757018" cy="818671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312118" y="7125981"/>
              <a:ext cx="878509" cy="40933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878096" y="1685803"/>
            <a:ext cx="3672379" cy="1836189"/>
            <a:chOff x="3878096" y="1685803"/>
            <a:chExt cx="3672379" cy="183618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78096" y="1685803"/>
              <a:ext cx="3672379" cy="18361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1428571" cy="7619048"/>
            <a:chOff x="0" y="0"/>
            <a:chExt cx="11428571" cy="7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28571" cy="76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016" y="655146"/>
            <a:ext cx="9382131" cy="7593639"/>
            <a:chOff x="895016" y="655146"/>
            <a:chExt cx="9382131" cy="759363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5016" y="4478776"/>
              <a:ext cx="1772197" cy="3218733"/>
              <a:chOff x="895016" y="4478776"/>
              <a:chExt cx="1772197" cy="32187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5016" y="4478776"/>
                <a:ext cx="1772197" cy="32187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77699" y="5867841"/>
              <a:ext cx="3666922" cy="1863847"/>
              <a:chOff x="6477699" y="5867841"/>
              <a:chExt cx="3666922" cy="186384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77699" y="5867841"/>
                <a:ext cx="3666922" cy="18638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061755" y="2314555"/>
              <a:ext cx="673455" cy="819970"/>
              <a:chOff x="8061755" y="2314555"/>
              <a:chExt cx="673455" cy="8199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46226" y="1927302"/>
                <a:ext cx="1346911" cy="1639941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1755" y="2314555"/>
                <a:ext cx="673455" cy="8199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800302" y="655146"/>
              <a:ext cx="1115870" cy="1302264"/>
              <a:chOff x="8800302" y="655146"/>
              <a:chExt cx="1115870" cy="13022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77492" y="41679"/>
                <a:ext cx="2231739" cy="260452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00302" y="655146"/>
                <a:ext cx="1115870" cy="13022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83022" y="2604911"/>
              <a:ext cx="1027459" cy="1251217"/>
              <a:chOff x="1583022" y="2604911"/>
              <a:chExt cx="1027459" cy="125121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01633" y="2013985"/>
                <a:ext cx="2054918" cy="250243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83022" y="2604911"/>
                <a:ext cx="1027459" cy="12512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29528" y="6991642"/>
              <a:ext cx="9043690" cy="1254812"/>
              <a:chOff x="1229528" y="6991642"/>
              <a:chExt cx="9043690" cy="125481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389459" y="6301151"/>
                <a:ext cx="18087379" cy="2509624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29528" y="6991642"/>
                <a:ext cx="9043690" cy="125481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76649" y="522046"/>
            <a:ext cx="8564168" cy="6920237"/>
            <a:chOff x="1476649" y="522046"/>
            <a:chExt cx="8564168" cy="69202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805435" y="-2884840"/>
              <a:ext cx="17128335" cy="1384047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6649" y="522046"/>
              <a:ext cx="8564168" cy="69202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96427" y="402409"/>
            <a:ext cx="472453" cy="505474"/>
            <a:chOff x="5396427" y="402409"/>
            <a:chExt cx="472453" cy="5054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60200" y="193283"/>
              <a:ext cx="944906" cy="101094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6427" y="402409"/>
              <a:ext cx="472453" cy="5054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36134" y="5197286"/>
            <a:ext cx="6433093" cy="169063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16316" y="703261"/>
            <a:ext cx="1877221" cy="9850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89796" y="1426152"/>
            <a:ext cx="7663265" cy="40760"/>
            <a:chOff x="1989796" y="1426152"/>
            <a:chExt cx="7663265" cy="407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989796" y="1426152"/>
              <a:ext cx="7663265" cy="407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665563" y="1610272"/>
            <a:ext cx="6382823" cy="3342633"/>
            <a:chOff x="2665563" y="1610272"/>
            <a:chExt cx="6382823" cy="334263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65563" y="1610272"/>
              <a:ext cx="6382823" cy="33426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89800" y="7223148"/>
            <a:ext cx="7663265" cy="40760"/>
            <a:chOff x="1989800" y="7223148"/>
            <a:chExt cx="7663265" cy="4076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989800" y="7223148"/>
              <a:ext cx="7663265" cy="40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1428571" cy="7619048"/>
            <a:chOff x="0" y="0"/>
            <a:chExt cx="11428571" cy="7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28571" cy="76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016" y="655146"/>
            <a:ext cx="9382131" cy="7593639"/>
            <a:chOff x="895016" y="655146"/>
            <a:chExt cx="9382131" cy="759363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5016" y="4478776"/>
              <a:ext cx="1772197" cy="3218733"/>
              <a:chOff x="895016" y="4478776"/>
              <a:chExt cx="1772197" cy="32187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5016" y="4478776"/>
                <a:ext cx="1772197" cy="32187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77699" y="5867841"/>
              <a:ext cx="3666922" cy="1863847"/>
              <a:chOff x="6477699" y="5867841"/>
              <a:chExt cx="3666922" cy="186384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77699" y="5867841"/>
                <a:ext cx="3666922" cy="18638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061755" y="2314555"/>
              <a:ext cx="673455" cy="819970"/>
              <a:chOff x="8061755" y="2314555"/>
              <a:chExt cx="673455" cy="8199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46226" y="1927302"/>
                <a:ext cx="1346911" cy="1639941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1755" y="2314555"/>
                <a:ext cx="673455" cy="8199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800302" y="655146"/>
              <a:ext cx="1115870" cy="1302264"/>
              <a:chOff x="8800302" y="655146"/>
              <a:chExt cx="1115870" cy="13022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77492" y="41679"/>
                <a:ext cx="2231739" cy="260452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00302" y="655146"/>
                <a:ext cx="1115870" cy="13022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83022" y="2604911"/>
              <a:ext cx="1027459" cy="1251217"/>
              <a:chOff x="1583022" y="2604911"/>
              <a:chExt cx="1027459" cy="125121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01633" y="2013985"/>
                <a:ext cx="2054918" cy="250243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83022" y="2604911"/>
                <a:ext cx="1027459" cy="12512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29528" y="6991642"/>
              <a:ext cx="9043690" cy="1254812"/>
              <a:chOff x="1229528" y="6991642"/>
              <a:chExt cx="9043690" cy="125481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389459" y="6301151"/>
                <a:ext cx="18087379" cy="2509624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29528" y="6991642"/>
                <a:ext cx="9043690" cy="125481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76649" y="522046"/>
            <a:ext cx="8564168" cy="6920237"/>
            <a:chOff x="1476649" y="522046"/>
            <a:chExt cx="8564168" cy="69202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805435" y="-2884840"/>
              <a:ext cx="17128335" cy="1384047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6649" y="522046"/>
              <a:ext cx="8564168" cy="69202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96427" y="402409"/>
            <a:ext cx="472453" cy="505474"/>
            <a:chOff x="5396427" y="402409"/>
            <a:chExt cx="472453" cy="5054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60200" y="193283"/>
              <a:ext cx="944906" cy="101094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6427" y="402409"/>
              <a:ext cx="472453" cy="5054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21395" y="4946319"/>
            <a:ext cx="6339810" cy="201217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16316" y="703261"/>
            <a:ext cx="3613735" cy="9850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89796" y="1426152"/>
            <a:ext cx="7663265" cy="40760"/>
            <a:chOff x="1989796" y="1426152"/>
            <a:chExt cx="7663265" cy="407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989796" y="1426152"/>
              <a:ext cx="7663265" cy="407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89800" y="1783467"/>
            <a:ext cx="5549886" cy="2895629"/>
            <a:chOff x="1989800" y="1783467"/>
            <a:chExt cx="5549886" cy="28956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89800" y="1783467"/>
              <a:ext cx="5549886" cy="28956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89800" y="7223148"/>
            <a:ext cx="7663265" cy="40760"/>
            <a:chOff x="1989800" y="7223148"/>
            <a:chExt cx="7663265" cy="4076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989800" y="7223148"/>
              <a:ext cx="7663265" cy="40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1428571" cy="7619048"/>
            <a:chOff x="0" y="0"/>
            <a:chExt cx="11428571" cy="7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28571" cy="76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016" y="655146"/>
            <a:ext cx="9382131" cy="7593639"/>
            <a:chOff x="895016" y="655146"/>
            <a:chExt cx="9382131" cy="759363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5016" y="4478776"/>
              <a:ext cx="1772197" cy="3218733"/>
              <a:chOff x="895016" y="4478776"/>
              <a:chExt cx="1772197" cy="32187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5016" y="4478776"/>
                <a:ext cx="1772197" cy="32187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77699" y="5867841"/>
              <a:ext cx="3666922" cy="1863847"/>
              <a:chOff x="6477699" y="5867841"/>
              <a:chExt cx="3666922" cy="186384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77699" y="5867841"/>
                <a:ext cx="3666922" cy="18638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061755" y="2314555"/>
              <a:ext cx="673455" cy="819970"/>
              <a:chOff x="8061755" y="2314555"/>
              <a:chExt cx="673455" cy="8199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46226" y="1927302"/>
                <a:ext cx="1346911" cy="1639941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1755" y="2314555"/>
                <a:ext cx="673455" cy="8199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800302" y="655146"/>
              <a:ext cx="1115870" cy="1302264"/>
              <a:chOff x="8800302" y="655146"/>
              <a:chExt cx="1115870" cy="13022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77492" y="41679"/>
                <a:ext cx="2231739" cy="260452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00302" y="655146"/>
                <a:ext cx="1115870" cy="13022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83022" y="2604911"/>
              <a:ext cx="1027459" cy="1251217"/>
              <a:chOff x="1583022" y="2604911"/>
              <a:chExt cx="1027459" cy="125121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01633" y="2013985"/>
                <a:ext cx="2054918" cy="250243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83022" y="2604911"/>
                <a:ext cx="1027459" cy="12512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29528" y="6991642"/>
              <a:ext cx="9043690" cy="1254812"/>
              <a:chOff x="1229528" y="6991642"/>
              <a:chExt cx="9043690" cy="125481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389459" y="6301151"/>
                <a:ext cx="18087379" cy="2509624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29528" y="6991642"/>
                <a:ext cx="9043690" cy="125481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76649" y="522046"/>
            <a:ext cx="8564168" cy="6920237"/>
            <a:chOff x="1476649" y="522046"/>
            <a:chExt cx="8564168" cy="69202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805435" y="-2884840"/>
              <a:ext cx="17128335" cy="1384047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6649" y="522046"/>
              <a:ext cx="8564168" cy="69202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96427" y="402409"/>
            <a:ext cx="472453" cy="505474"/>
            <a:chOff x="5396427" y="402409"/>
            <a:chExt cx="472453" cy="5054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60200" y="193283"/>
              <a:ext cx="944906" cy="101094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6427" y="402409"/>
              <a:ext cx="472453" cy="5054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86310" y="1958496"/>
            <a:ext cx="3947267" cy="529077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16315" y="703261"/>
            <a:ext cx="1869935" cy="9850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89796" y="1426152"/>
            <a:ext cx="7663265" cy="40760"/>
            <a:chOff x="1989796" y="1426152"/>
            <a:chExt cx="7663265" cy="407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989796" y="1426152"/>
              <a:ext cx="7663265" cy="407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89800" y="2193674"/>
            <a:ext cx="3456142" cy="3873773"/>
            <a:chOff x="1989800" y="2193674"/>
            <a:chExt cx="3456142" cy="387377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89800" y="2193674"/>
              <a:ext cx="3456142" cy="387377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89800" y="7223148"/>
            <a:ext cx="7663265" cy="40760"/>
            <a:chOff x="1989800" y="7223148"/>
            <a:chExt cx="7663265" cy="4076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989800" y="7223148"/>
              <a:ext cx="7663265" cy="40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1428571" cy="7619048"/>
            <a:chOff x="0" y="0"/>
            <a:chExt cx="11428571" cy="7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28571" cy="76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016" y="655146"/>
            <a:ext cx="9382131" cy="7593639"/>
            <a:chOff x="895016" y="655146"/>
            <a:chExt cx="9382131" cy="759363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5016" y="4478776"/>
              <a:ext cx="1772197" cy="3218733"/>
              <a:chOff x="895016" y="4478776"/>
              <a:chExt cx="1772197" cy="32187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5016" y="4478776"/>
                <a:ext cx="1772197" cy="32187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77699" y="5867841"/>
              <a:ext cx="3666922" cy="1863847"/>
              <a:chOff x="6477699" y="5867841"/>
              <a:chExt cx="3666922" cy="186384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77699" y="5867841"/>
                <a:ext cx="3666922" cy="18638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061755" y="2314555"/>
              <a:ext cx="673455" cy="819970"/>
              <a:chOff x="8061755" y="2314555"/>
              <a:chExt cx="673455" cy="8199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46226" y="1927302"/>
                <a:ext cx="1346911" cy="1639941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1755" y="2314555"/>
                <a:ext cx="673455" cy="8199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800302" y="655146"/>
              <a:ext cx="1115870" cy="1302264"/>
              <a:chOff x="8800302" y="655146"/>
              <a:chExt cx="1115870" cy="13022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77492" y="41679"/>
                <a:ext cx="2231739" cy="260452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00302" y="655146"/>
                <a:ext cx="1115870" cy="13022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83022" y="2604911"/>
              <a:ext cx="1027459" cy="1251217"/>
              <a:chOff x="1583022" y="2604911"/>
              <a:chExt cx="1027459" cy="125121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01633" y="2013985"/>
                <a:ext cx="2054918" cy="250243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83022" y="2604911"/>
                <a:ext cx="1027459" cy="12512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29528" y="6991642"/>
              <a:ext cx="9043690" cy="1254812"/>
              <a:chOff x="1229528" y="6991642"/>
              <a:chExt cx="9043690" cy="125481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389459" y="6301151"/>
                <a:ext cx="18087379" cy="2509624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29528" y="6991642"/>
                <a:ext cx="9043690" cy="125481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76649" y="522046"/>
            <a:ext cx="8564168" cy="6920237"/>
            <a:chOff x="1476649" y="522046"/>
            <a:chExt cx="8564168" cy="69202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805435" y="-2884840"/>
              <a:ext cx="17128335" cy="1384047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6649" y="522046"/>
              <a:ext cx="8564168" cy="69202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96427" y="402409"/>
            <a:ext cx="472453" cy="505474"/>
            <a:chOff x="5396427" y="402409"/>
            <a:chExt cx="472453" cy="5054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60200" y="193283"/>
              <a:ext cx="944906" cy="101094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6427" y="402409"/>
              <a:ext cx="472453" cy="5054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555606" y="2163199"/>
            <a:ext cx="4201006" cy="255078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16315" y="703261"/>
            <a:ext cx="1489564" cy="9850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89796" y="1426152"/>
            <a:ext cx="7663265" cy="40760"/>
            <a:chOff x="1989796" y="1426152"/>
            <a:chExt cx="7663265" cy="407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989796" y="1426152"/>
              <a:ext cx="7663265" cy="407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89800" y="2193674"/>
            <a:ext cx="3456142" cy="3873773"/>
            <a:chOff x="1989800" y="2193674"/>
            <a:chExt cx="3456142" cy="387377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89800" y="2193674"/>
              <a:ext cx="3456142" cy="387377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89800" y="7223148"/>
            <a:ext cx="7663265" cy="40760"/>
            <a:chOff x="1989800" y="7223148"/>
            <a:chExt cx="7663265" cy="4076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989800" y="7223148"/>
              <a:ext cx="7663265" cy="40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1428571" cy="7619048"/>
            <a:chOff x="0" y="0"/>
            <a:chExt cx="11428571" cy="7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28571" cy="76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016" y="655146"/>
            <a:ext cx="9382131" cy="7593639"/>
            <a:chOff x="895016" y="655146"/>
            <a:chExt cx="9382131" cy="759363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5016" y="4478776"/>
              <a:ext cx="1772197" cy="3218733"/>
              <a:chOff x="895016" y="4478776"/>
              <a:chExt cx="1772197" cy="32187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5016" y="4478776"/>
                <a:ext cx="1772197" cy="32187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77699" y="5867841"/>
              <a:ext cx="3666922" cy="1863847"/>
              <a:chOff x="6477699" y="5867841"/>
              <a:chExt cx="3666922" cy="186384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77699" y="5867841"/>
                <a:ext cx="3666922" cy="18638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061755" y="2314555"/>
              <a:ext cx="673455" cy="819970"/>
              <a:chOff x="8061755" y="2314555"/>
              <a:chExt cx="673455" cy="8199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46226" y="1927302"/>
                <a:ext cx="1346911" cy="1639941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1755" y="2314555"/>
                <a:ext cx="673455" cy="8199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800302" y="655146"/>
              <a:ext cx="1115870" cy="1302264"/>
              <a:chOff x="8800302" y="655146"/>
              <a:chExt cx="1115870" cy="13022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77492" y="41679"/>
                <a:ext cx="2231739" cy="260452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00302" y="655146"/>
                <a:ext cx="1115870" cy="13022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83022" y="2604911"/>
              <a:ext cx="1027459" cy="1251217"/>
              <a:chOff x="1583022" y="2604911"/>
              <a:chExt cx="1027459" cy="125121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01633" y="2013985"/>
                <a:ext cx="2054918" cy="250243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83022" y="2604911"/>
                <a:ext cx="1027459" cy="12512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29528" y="6991642"/>
              <a:ext cx="9043690" cy="1254812"/>
              <a:chOff x="1229528" y="6991642"/>
              <a:chExt cx="9043690" cy="125481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389459" y="6301151"/>
                <a:ext cx="18087379" cy="2509624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29528" y="6991642"/>
                <a:ext cx="9043690" cy="125481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76649" y="522046"/>
            <a:ext cx="8564168" cy="6920237"/>
            <a:chOff x="1476649" y="522046"/>
            <a:chExt cx="8564168" cy="69202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805435" y="-2884840"/>
              <a:ext cx="17128335" cy="1384047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6649" y="522046"/>
              <a:ext cx="8564168" cy="69202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96427" y="402409"/>
            <a:ext cx="472453" cy="505474"/>
            <a:chOff x="5396427" y="402409"/>
            <a:chExt cx="472453" cy="5054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60200" y="193283"/>
              <a:ext cx="944906" cy="101094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6427" y="402409"/>
              <a:ext cx="472453" cy="5054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43001" y="4584582"/>
            <a:ext cx="3998473" cy="281745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16315" y="703261"/>
            <a:ext cx="3874297" cy="9850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89796" y="1426152"/>
            <a:ext cx="7663265" cy="40760"/>
            <a:chOff x="1989796" y="1426152"/>
            <a:chExt cx="7663265" cy="407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989796" y="1426152"/>
              <a:ext cx="7663265" cy="407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173473" y="1760154"/>
            <a:ext cx="2938771" cy="2617715"/>
            <a:chOff x="2173473" y="1760154"/>
            <a:chExt cx="2938771" cy="261771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73473" y="1760154"/>
              <a:ext cx="2938771" cy="26177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89800" y="7223148"/>
            <a:ext cx="7663265" cy="40760"/>
            <a:chOff x="1989800" y="7223148"/>
            <a:chExt cx="7663265" cy="4076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989800" y="7223148"/>
              <a:ext cx="7663265" cy="4076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586082" y="1760154"/>
            <a:ext cx="3195410" cy="2617715"/>
            <a:chOff x="5586082" y="1760154"/>
            <a:chExt cx="3195410" cy="261771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86082" y="1760154"/>
              <a:ext cx="3195410" cy="26177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1428571" cy="7619048"/>
            <a:chOff x="0" y="0"/>
            <a:chExt cx="11428571" cy="7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28571" cy="76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016" y="655146"/>
            <a:ext cx="9382131" cy="7593639"/>
            <a:chOff x="895016" y="655146"/>
            <a:chExt cx="9382131" cy="759363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5016" y="4478776"/>
              <a:ext cx="1772197" cy="3218733"/>
              <a:chOff x="895016" y="4478776"/>
              <a:chExt cx="1772197" cy="32187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5016" y="4478776"/>
                <a:ext cx="1772197" cy="32187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77699" y="5867841"/>
              <a:ext cx="3666922" cy="1863847"/>
              <a:chOff x="6477699" y="5867841"/>
              <a:chExt cx="3666922" cy="186384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77699" y="5867841"/>
                <a:ext cx="3666922" cy="18638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061755" y="2314555"/>
              <a:ext cx="673455" cy="819970"/>
              <a:chOff x="8061755" y="2314555"/>
              <a:chExt cx="673455" cy="8199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46226" y="1927302"/>
                <a:ext cx="1346911" cy="1639941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1755" y="2314555"/>
                <a:ext cx="673455" cy="8199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800302" y="655146"/>
              <a:ext cx="1115870" cy="1302264"/>
              <a:chOff x="8800302" y="655146"/>
              <a:chExt cx="1115870" cy="13022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77492" y="41679"/>
                <a:ext cx="2231739" cy="260452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00302" y="655146"/>
                <a:ext cx="1115870" cy="13022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83022" y="2604911"/>
              <a:ext cx="1027459" cy="1251217"/>
              <a:chOff x="1583022" y="2604911"/>
              <a:chExt cx="1027459" cy="125121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01633" y="2013985"/>
                <a:ext cx="2054918" cy="250243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83022" y="2604911"/>
                <a:ext cx="1027459" cy="12512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29528" y="6991642"/>
              <a:ext cx="9043690" cy="1254812"/>
              <a:chOff x="1229528" y="6991642"/>
              <a:chExt cx="9043690" cy="125481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389459" y="6301151"/>
                <a:ext cx="18087379" cy="2509624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29528" y="6991642"/>
                <a:ext cx="9043690" cy="125481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76649" y="522046"/>
            <a:ext cx="8564168" cy="6920237"/>
            <a:chOff x="1476649" y="522046"/>
            <a:chExt cx="8564168" cy="69202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805435" y="-2884840"/>
              <a:ext cx="17128335" cy="1384047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6649" y="522046"/>
              <a:ext cx="8564168" cy="69202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96427" y="402409"/>
            <a:ext cx="472453" cy="505474"/>
            <a:chOff x="5396427" y="402409"/>
            <a:chExt cx="472453" cy="5054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60200" y="193283"/>
              <a:ext cx="944906" cy="101094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6427" y="402409"/>
              <a:ext cx="472453" cy="5054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44970" y="4401681"/>
            <a:ext cx="6332318" cy="328865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16315" y="703261"/>
            <a:ext cx="4592792" cy="9850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89796" y="1426152"/>
            <a:ext cx="7663265" cy="40760"/>
            <a:chOff x="1989796" y="1426152"/>
            <a:chExt cx="7663265" cy="407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989796" y="1426152"/>
              <a:ext cx="7663265" cy="407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246021" y="1658114"/>
            <a:ext cx="2938771" cy="2617715"/>
            <a:chOff x="2246021" y="1658114"/>
            <a:chExt cx="2938771" cy="261771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46021" y="1658114"/>
              <a:ext cx="2938771" cy="26177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89800" y="7223148"/>
            <a:ext cx="7663265" cy="40760"/>
            <a:chOff x="1989800" y="7223148"/>
            <a:chExt cx="7663265" cy="4076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989800" y="7223148"/>
              <a:ext cx="7663265" cy="4076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632653" y="1658114"/>
            <a:ext cx="3195410" cy="2617715"/>
            <a:chOff x="5632653" y="1658114"/>
            <a:chExt cx="3195410" cy="261771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32653" y="1658114"/>
              <a:ext cx="3195410" cy="26177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1428571" cy="7619048"/>
            <a:chOff x="0" y="0"/>
            <a:chExt cx="11428571" cy="7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28571" cy="76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016" y="655146"/>
            <a:ext cx="9382131" cy="7593639"/>
            <a:chOff x="895016" y="655146"/>
            <a:chExt cx="9382131" cy="759363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5016" y="4478776"/>
              <a:ext cx="1772197" cy="3218733"/>
              <a:chOff x="895016" y="4478776"/>
              <a:chExt cx="1772197" cy="32187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5016" y="4478776"/>
                <a:ext cx="1772197" cy="32187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77699" y="5867841"/>
              <a:ext cx="3666922" cy="1863847"/>
              <a:chOff x="6477699" y="5867841"/>
              <a:chExt cx="3666922" cy="186384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77699" y="5867841"/>
                <a:ext cx="3666922" cy="18638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061755" y="2314555"/>
              <a:ext cx="673455" cy="819970"/>
              <a:chOff x="8061755" y="2314555"/>
              <a:chExt cx="673455" cy="8199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46226" y="1927302"/>
                <a:ext cx="1346911" cy="1639941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1755" y="2314555"/>
                <a:ext cx="673455" cy="8199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800302" y="655146"/>
              <a:ext cx="1115870" cy="1302264"/>
              <a:chOff x="8800302" y="655146"/>
              <a:chExt cx="1115870" cy="13022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77492" y="41679"/>
                <a:ext cx="2231739" cy="260452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00302" y="655146"/>
                <a:ext cx="1115870" cy="13022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83022" y="2604911"/>
              <a:ext cx="1027459" cy="1251217"/>
              <a:chOff x="1583022" y="2604911"/>
              <a:chExt cx="1027459" cy="125121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01633" y="2013985"/>
                <a:ext cx="2054918" cy="250243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83022" y="2604911"/>
                <a:ext cx="1027459" cy="12512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29528" y="6991642"/>
              <a:ext cx="9043690" cy="1254812"/>
              <a:chOff x="1229528" y="6991642"/>
              <a:chExt cx="9043690" cy="125481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389459" y="6301151"/>
                <a:ext cx="18087379" cy="2509624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29528" y="6991642"/>
                <a:ext cx="9043690" cy="125481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76649" y="522046"/>
            <a:ext cx="8564168" cy="6920237"/>
            <a:chOff x="1476649" y="522046"/>
            <a:chExt cx="8564168" cy="69202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805435" y="-2884840"/>
              <a:ext cx="17128335" cy="1384047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6649" y="522046"/>
              <a:ext cx="8564168" cy="69202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96427" y="402409"/>
            <a:ext cx="472453" cy="505474"/>
            <a:chOff x="5396427" y="402409"/>
            <a:chExt cx="472453" cy="5054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60200" y="193283"/>
              <a:ext cx="944906" cy="101094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6427" y="402409"/>
              <a:ext cx="472453" cy="5054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42201" y="5054823"/>
            <a:ext cx="3795121" cy="89984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16315" y="703261"/>
            <a:ext cx="3895240" cy="9850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89796" y="1426152"/>
            <a:ext cx="7663265" cy="40760"/>
            <a:chOff x="1989796" y="1426152"/>
            <a:chExt cx="7663265" cy="407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989796" y="1426152"/>
              <a:ext cx="7663265" cy="407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272676" y="2109760"/>
            <a:ext cx="2938771" cy="2617715"/>
            <a:chOff x="2272676" y="2109760"/>
            <a:chExt cx="2938771" cy="261771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72676" y="2109760"/>
              <a:ext cx="2938771" cy="26177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89800" y="7223148"/>
            <a:ext cx="7663265" cy="40760"/>
            <a:chOff x="1989800" y="7223148"/>
            <a:chExt cx="7663265" cy="4076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989800" y="7223148"/>
              <a:ext cx="7663265" cy="4076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643224" y="2100916"/>
            <a:ext cx="3195410" cy="1216568"/>
            <a:chOff x="5643224" y="2100916"/>
            <a:chExt cx="3195410" cy="121656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43224" y="2100916"/>
              <a:ext cx="3195410" cy="121656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642857" y="3379162"/>
            <a:ext cx="3195410" cy="1339470"/>
            <a:chOff x="5642857" y="3379162"/>
            <a:chExt cx="3195410" cy="133947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42857" y="3379162"/>
              <a:ext cx="3195410" cy="13394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1428571" cy="7619048"/>
            <a:chOff x="0" y="0"/>
            <a:chExt cx="11428571" cy="7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28571" cy="76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016" y="655146"/>
            <a:ext cx="9382131" cy="7593639"/>
            <a:chOff x="895016" y="655146"/>
            <a:chExt cx="9382131" cy="759363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5016" y="4478776"/>
              <a:ext cx="1772197" cy="3218733"/>
              <a:chOff x="895016" y="4478776"/>
              <a:chExt cx="1772197" cy="32187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5016" y="4478776"/>
                <a:ext cx="1772197" cy="32187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77699" y="5867841"/>
              <a:ext cx="3666922" cy="1863847"/>
              <a:chOff x="6477699" y="5867841"/>
              <a:chExt cx="3666922" cy="186384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77699" y="5867841"/>
                <a:ext cx="3666922" cy="18638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061755" y="2314555"/>
              <a:ext cx="673455" cy="819970"/>
              <a:chOff x="8061755" y="2314555"/>
              <a:chExt cx="673455" cy="8199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46226" y="1927302"/>
                <a:ext cx="1346911" cy="1639941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1755" y="2314555"/>
                <a:ext cx="673455" cy="8199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800302" y="655146"/>
              <a:ext cx="1115870" cy="1302264"/>
              <a:chOff x="8800302" y="655146"/>
              <a:chExt cx="1115870" cy="13022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77492" y="41679"/>
                <a:ext cx="2231739" cy="260452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00302" y="655146"/>
                <a:ext cx="1115870" cy="13022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83022" y="2604911"/>
              <a:ext cx="1027459" cy="1251217"/>
              <a:chOff x="1583022" y="2604911"/>
              <a:chExt cx="1027459" cy="125121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01633" y="2013985"/>
                <a:ext cx="2054918" cy="250243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83022" y="2604911"/>
                <a:ext cx="1027459" cy="12512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29528" y="6991642"/>
              <a:ext cx="9043690" cy="1254812"/>
              <a:chOff x="1229528" y="6991642"/>
              <a:chExt cx="9043690" cy="125481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389459" y="6301151"/>
                <a:ext cx="18087379" cy="2509624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29528" y="6991642"/>
                <a:ext cx="9043690" cy="125481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76649" y="522046"/>
            <a:ext cx="8564168" cy="6920237"/>
            <a:chOff x="1476649" y="522046"/>
            <a:chExt cx="8564168" cy="69202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805435" y="-2884840"/>
              <a:ext cx="17128335" cy="1384047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6649" y="522046"/>
              <a:ext cx="8564168" cy="69202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96427" y="402409"/>
            <a:ext cx="472453" cy="505474"/>
            <a:chOff x="5396427" y="402409"/>
            <a:chExt cx="472453" cy="5054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60200" y="193283"/>
              <a:ext cx="944906" cy="101094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6427" y="402409"/>
              <a:ext cx="472453" cy="5054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59325" y="4431694"/>
            <a:ext cx="4341797" cy="255078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16315" y="703261"/>
            <a:ext cx="1478278" cy="9850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89796" y="1426152"/>
            <a:ext cx="7663265" cy="40760"/>
            <a:chOff x="1989796" y="1426152"/>
            <a:chExt cx="7663265" cy="407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989796" y="1426152"/>
              <a:ext cx="7663265" cy="407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89800" y="1791468"/>
            <a:ext cx="4822078" cy="2425391"/>
            <a:chOff x="1989800" y="1791468"/>
            <a:chExt cx="4822078" cy="242539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89800" y="1791468"/>
              <a:ext cx="4822078" cy="242539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89800" y="7223148"/>
            <a:ext cx="7663265" cy="40760"/>
            <a:chOff x="1989800" y="7223148"/>
            <a:chExt cx="7663265" cy="4076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989800" y="7223148"/>
              <a:ext cx="7663265" cy="40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1428571" cy="7619048"/>
            <a:chOff x="0" y="0"/>
            <a:chExt cx="11428571" cy="7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28571" cy="76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016" y="655146"/>
            <a:ext cx="9382131" cy="7593639"/>
            <a:chOff x="895016" y="655146"/>
            <a:chExt cx="9382131" cy="759363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5016" y="4478776"/>
              <a:ext cx="1772197" cy="3218733"/>
              <a:chOff x="895016" y="4478776"/>
              <a:chExt cx="1772197" cy="32187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5016" y="4478776"/>
                <a:ext cx="1772197" cy="32187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77699" y="5867841"/>
              <a:ext cx="3666922" cy="1863847"/>
              <a:chOff x="6477699" y="5867841"/>
              <a:chExt cx="3666922" cy="186384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77699" y="5867841"/>
                <a:ext cx="3666922" cy="18638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061755" y="2314555"/>
              <a:ext cx="673455" cy="819970"/>
              <a:chOff x="8061755" y="2314555"/>
              <a:chExt cx="673455" cy="8199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46226" y="1927302"/>
                <a:ext cx="1346911" cy="1639941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1755" y="2314555"/>
                <a:ext cx="673455" cy="8199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800302" y="655146"/>
              <a:ext cx="1115870" cy="1302264"/>
              <a:chOff x="8800302" y="655146"/>
              <a:chExt cx="1115870" cy="13022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77492" y="41679"/>
                <a:ext cx="2231739" cy="260452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00302" y="655146"/>
                <a:ext cx="1115870" cy="13022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83022" y="2604911"/>
              <a:ext cx="1027459" cy="1251217"/>
              <a:chOff x="1583022" y="2604911"/>
              <a:chExt cx="1027459" cy="125121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01633" y="2013985"/>
                <a:ext cx="2054918" cy="250243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83022" y="2604911"/>
                <a:ext cx="1027459" cy="12512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29528" y="6991642"/>
              <a:ext cx="9043690" cy="1254812"/>
              <a:chOff x="1229528" y="6991642"/>
              <a:chExt cx="9043690" cy="125481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389459" y="6301151"/>
                <a:ext cx="18087379" cy="2509624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29528" y="6991642"/>
                <a:ext cx="9043690" cy="125481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76649" y="522046"/>
            <a:ext cx="8564168" cy="6920237"/>
            <a:chOff x="1476649" y="522046"/>
            <a:chExt cx="8564168" cy="69202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805435" y="-2884840"/>
              <a:ext cx="17128335" cy="1384047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6649" y="522046"/>
              <a:ext cx="8564168" cy="69202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96427" y="402409"/>
            <a:ext cx="472453" cy="505474"/>
            <a:chOff x="5396427" y="402409"/>
            <a:chExt cx="472453" cy="5054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60200" y="193283"/>
              <a:ext cx="944906" cy="101094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6427" y="402409"/>
              <a:ext cx="472453" cy="5054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01556" y="4997493"/>
            <a:ext cx="5707208" cy="190442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16315" y="703261"/>
            <a:ext cx="3497021" cy="9850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89796" y="1426152"/>
            <a:ext cx="7663265" cy="40760"/>
            <a:chOff x="1989796" y="1426152"/>
            <a:chExt cx="7663265" cy="407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989796" y="1426152"/>
              <a:ext cx="7663265" cy="407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330984" y="1903604"/>
            <a:ext cx="3255098" cy="2849751"/>
            <a:chOff x="2330984" y="1903604"/>
            <a:chExt cx="3255098" cy="284975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30984" y="1903604"/>
              <a:ext cx="3255098" cy="284975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89800" y="7223148"/>
            <a:ext cx="7663265" cy="40760"/>
            <a:chOff x="1989800" y="7223148"/>
            <a:chExt cx="7663265" cy="4076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989800" y="7223148"/>
              <a:ext cx="7663265" cy="4076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58732" y="1883196"/>
            <a:ext cx="3080952" cy="2849751"/>
            <a:chOff x="5758732" y="1883196"/>
            <a:chExt cx="3080952" cy="284975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58732" y="1883196"/>
              <a:ext cx="3080952" cy="28497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1428571" cy="7619048"/>
            <a:chOff x="0" y="0"/>
            <a:chExt cx="11428571" cy="7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28571" cy="76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016" y="655146"/>
            <a:ext cx="9382131" cy="7593639"/>
            <a:chOff x="895016" y="655146"/>
            <a:chExt cx="9382131" cy="759363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5016" y="4478776"/>
              <a:ext cx="1772197" cy="3218733"/>
              <a:chOff x="895016" y="4478776"/>
              <a:chExt cx="1772197" cy="32187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5016" y="4478776"/>
                <a:ext cx="1772197" cy="32187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77699" y="5867841"/>
              <a:ext cx="3666922" cy="1863847"/>
              <a:chOff x="6477699" y="5867841"/>
              <a:chExt cx="3666922" cy="186384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77699" y="5867841"/>
                <a:ext cx="3666922" cy="18638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061755" y="2314555"/>
              <a:ext cx="673455" cy="819970"/>
              <a:chOff x="8061755" y="2314555"/>
              <a:chExt cx="673455" cy="8199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46226" y="1927302"/>
                <a:ext cx="1346911" cy="1639941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1755" y="2314555"/>
                <a:ext cx="673455" cy="8199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800302" y="655146"/>
              <a:ext cx="1115870" cy="1302264"/>
              <a:chOff x="8800302" y="655146"/>
              <a:chExt cx="1115870" cy="13022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77492" y="41679"/>
                <a:ext cx="2231739" cy="260452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00302" y="655146"/>
                <a:ext cx="1115870" cy="13022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83022" y="2604911"/>
              <a:ext cx="1027459" cy="1251217"/>
              <a:chOff x="1583022" y="2604911"/>
              <a:chExt cx="1027459" cy="125121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01633" y="2013985"/>
                <a:ext cx="2054918" cy="250243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83022" y="2604911"/>
                <a:ext cx="1027459" cy="12512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29528" y="6991642"/>
              <a:ext cx="9043690" cy="1254812"/>
              <a:chOff x="1229528" y="6991642"/>
              <a:chExt cx="9043690" cy="125481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389459" y="6301151"/>
                <a:ext cx="18087379" cy="2509624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29528" y="6991642"/>
                <a:ext cx="9043690" cy="125481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76649" y="522046"/>
            <a:ext cx="8564168" cy="6920237"/>
            <a:chOff x="1476649" y="522046"/>
            <a:chExt cx="8564168" cy="69202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805435" y="-2884840"/>
              <a:ext cx="17128335" cy="1384047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6649" y="522046"/>
              <a:ext cx="8564168" cy="69202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96427" y="402409"/>
            <a:ext cx="472453" cy="505474"/>
            <a:chOff x="5396427" y="402409"/>
            <a:chExt cx="472453" cy="5054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60200" y="193283"/>
              <a:ext cx="944906" cy="101094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6427" y="402409"/>
              <a:ext cx="472453" cy="5054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61134" y="1920705"/>
            <a:ext cx="3774141" cy="272061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16315" y="703261"/>
            <a:ext cx="2769421" cy="9850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89796" y="1426152"/>
            <a:ext cx="7663265" cy="40760"/>
            <a:chOff x="1989796" y="1426152"/>
            <a:chExt cx="7663265" cy="407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989796" y="1426152"/>
              <a:ext cx="7663265" cy="407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89800" y="1883196"/>
            <a:ext cx="3858671" cy="4818335"/>
            <a:chOff x="1989800" y="1883196"/>
            <a:chExt cx="3858671" cy="481833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89800" y="1883196"/>
              <a:ext cx="3858671" cy="48183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89800" y="7223148"/>
            <a:ext cx="7663265" cy="40760"/>
            <a:chOff x="1989800" y="7223148"/>
            <a:chExt cx="7663265" cy="4076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989800" y="7223148"/>
              <a:ext cx="7663265" cy="40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officegen</Company>
  <DocSecurity>0</DocSecurity>
  <HyperlinksChanged>false</HyperlinksChanged>
  <Lines>0</Lines>
  <LinksUpToDate>false</LinksUpToDate>
  <Pages>11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officegen</dc:creator>
  <cp:lastModifiedBy>김 성진</cp:lastModifiedBy>
  <cp:version>9.104.121.46349</cp:version>
  <dcterms:modified xsi:type="dcterms:W3CDTF">2022-06-13T22:58:56Z</dcterms:modified>
</cp:coreProperties>
</file>